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256" r:id="rId2"/>
    <p:sldId id="463" r:id="rId3"/>
    <p:sldId id="521" r:id="rId4"/>
    <p:sldId id="522" r:id="rId5"/>
    <p:sldId id="523" r:id="rId6"/>
    <p:sldId id="524" r:id="rId7"/>
    <p:sldId id="525" r:id="rId8"/>
    <p:sldId id="526" r:id="rId9"/>
    <p:sldId id="527" r:id="rId10"/>
    <p:sldId id="528" r:id="rId11"/>
    <p:sldId id="529" r:id="rId12"/>
    <p:sldId id="530" r:id="rId13"/>
    <p:sldId id="532" r:id="rId14"/>
    <p:sldId id="531" r:id="rId15"/>
    <p:sldId id="520" r:id="rId16"/>
    <p:sldId id="677" r:id="rId17"/>
    <p:sldId id="673" r:id="rId18"/>
    <p:sldId id="674" r:id="rId19"/>
    <p:sldId id="675" r:id="rId20"/>
    <p:sldId id="477" r:id="rId21"/>
    <p:sldId id="399" r:id="rId22"/>
    <p:sldId id="409" r:id="rId23"/>
    <p:sldId id="481" r:id="rId24"/>
    <p:sldId id="482" r:id="rId25"/>
    <p:sldId id="50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5326" autoAdjust="0"/>
  </p:normalViewPr>
  <p:slideViewPr>
    <p:cSldViewPr snapToGrid="0">
      <p:cViewPr varScale="1">
        <p:scale>
          <a:sx n="70" d="100"/>
          <a:sy n="70" d="100"/>
        </p:scale>
        <p:origin x="101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HPC_Training/blob/master/Day%2013/SupplierSet/GetSupplierEntity.t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github.com/soyuztechnologies/HPC_Training/blob/master/Day%2013/Association/Association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HPC_Training/blob/master/Day%2013/Function_Import/function_import.txt" TargetMode="Externa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10" Type="http://schemas.openxmlformats.org/officeDocument/2006/relationships/image" Target="../media/image2.png"/><Relationship Id="rId4" Type="http://schemas.openxmlformats.org/officeDocument/2006/relationships/image" Target="../media/image40.tiff"/><Relationship Id="rId9" Type="http://schemas.openxmlformats.org/officeDocument/2006/relationships/hyperlink" Target="https://anubhavtraining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5.jpg"/><Relationship Id="rId7" Type="http://schemas.openxmlformats.org/officeDocument/2006/relationships/image" Target="../media/image4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HPC_Training/blob/master/Day%2013/Create_Update%26Delete%20ProductSet/CreateEntity(Post%20call).txt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HPC_Training/blob/master/Day%2013/Create_Update%26Delete%20ProductSet/UpdateEntity.txt" TargetMode="External"/><Relationship Id="rId5" Type="http://schemas.openxmlformats.org/officeDocument/2006/relationships/hyperlink" Target="https://github.com/soyuztechnologies/HPC_Training/blob/master/Day%2013/Create_Update%26Delete%20ProductSet/DeleteEntity.txt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download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13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 App Layout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below screen shot shows a basic layout of a request in Postman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E7E9B-D63E-4F2A-B36D-DB78953A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07" y="1325025"/>
            <a:ext cx="9756155" cy="53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40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Basic Auth in Postman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38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the </a:t>
            </a:r>
            <a:r>
              <a:rPr lang="en-US" b="1" dirty="0"/>
              <a:t>Authorization</a:t>
            </a:r>
            <a:r>
              <a:rPr lang="en-US" dirty="0"/>
              <a:t>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708D5-BE86-4AE5-91E8-794BC682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39457"/>
            <a:ext cx="2743259" cy="998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911D6D-CE2F-4166-882A-32AF4A1C2A0E}"/>
              </a:ext>
            </a:extLst>
          </p:cNvPr>
          <p:cNvSpPr txBox="1"/>
          <p:nvPr/>
        </p:nvSpPr>
        <p:spPr>
          <a:xfrm>
            <a:off x="261764" y="2417390"/>
            <a:ext cx="331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</a:t>
            </a:r>
            <a:r>
              <a:rPr lang="en-US" b="1" dirty="0"/>
              <a:t>Basic Auth</a:t>
            </a:r>
            <a:r>
              <a:rPr lang="en-US" dirty="0"/>
              <a:t> as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1830C-F4F5-4322-9EBF-D6A2BA01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00252"/>
            <a:ext cx="3059789" cy="34255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01DC08-F16D-4597-B5A5-8F92504820D0}"/>
              </a:ext>
            </a:extLst>
          </p:cNvPr>
          <p:cNvCxnSpPr>
            <a:cxnSpLocks/>
          </p:cNvCxnSpPr>
          <p:nvPr/>
        </p:nvCxnSpPr>
        <p:spPr>
          <a:xfrm>
            <a:off x="4592782" y="696191"/>
            <a:ext cx="0" cy="5943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D403FA-1846-44E2-97A2-21032BD32B10}"/>
              </a:ext>
            </a:extLst>
          </p:cNvPr>
          <p:cNvSpPr txBox="1"/>
          <p:nvPr/>
        </p:nvSpPr>
        <p:spPr>
          <a:xfrm>
            <a:off x="4592782" y="779090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Set the Username and Password.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2BC205-A82A-47F4-AEE2-2C9E18321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702" y="1231321"/>
            <a:ext cx="6119578" cy="14982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EA730-8E4F-4CBD-BB12-DA7D7C60A8AB}"/>
              </a:ext>
            </a:extLst>
          </p:cNvPr>
          <p:cNvSpPr txBox="1"/>
          <p:nvPr/>
        </p:nvSpPr>
        <p:spPr>
          <a:xfrm>
            <a:off x="4641688" y="2968538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Save.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5ED1EE-60C4-4224-B45B-42D45F530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702" y="3520131"/>
            <a:ext cx="6449028" cy="245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the Payload for POST and PUT request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286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Body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0C7EE-5168-4105-A6A0-65FC2852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148422"/>
            <a:ext cx="4397306" cy="156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8EB7E-C3D7-4D13-9355-49953CF3E35B}"/>
              </a:ext>
            </a:extLst>
          </p:cNvPr>
          <p:cNvSpPr txBox="1"/>
          <p:nvPr/>
        </p:nvSpPr>
        <p:spPr>
          <a:xfrm>
            <a:off x="261764" y="2712027"/>
            <a:ext cx="87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the </a:t>
            </a:r>
            <a:r>
              <a:rPr lang="en-US" b="1" dirty="0"/>
              <a:t>raw </a:t>
            </a:r>
            <a:r>
              <a:rPr lang="en-US" dirty="0"/>
              <a:t>option form the radio button and then select the data type as JSON.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AD80F-600D-4884-9EA2-11333DCA3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81359"/>
            <a:ext cx="6900352" cy="32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5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X-CSRF Token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A CSRF Token is a secret, unique and unpredictable value a server-side application generates in order to protect CSRF vulnerable resources.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The tokens are generated and submitted by the server-side application in a subsequent HTTP request made by the client.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uLnTx/>
              <a:uFillTx/>
              <a:ea typeface="+mn-ea"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Steps to Get the x-</a:t>
            </a:r>
            <a:r>
              <a:rPr lang="en-US" i="0" dirty="0" err="1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csrf</a:t>
            </a: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 token.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To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get the x-</a:t>
            </a:r>
            <a:r>
              <a:rPr lang="en-US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token we need to pass the value of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x-</a:t>
            </a:r>
            <a:r>
              <a:rPr lang="en-US" b="1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 token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as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fetch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with the GET call.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After ex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ecuting the get call we will find the token in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Header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Section of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Response.</a:t>
            </a:r>
            <a:endParaRPr lang="en-US" b="1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350E5-10C4-41E5-B5DC-7C3675351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4" y="2795733"/>
            <a:ext cx="5840024" cy="2145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F7B041-418F-4781-9E24-8FB0A98DA7F0}"/>
              </a:ext>
            </a:extLst>
          </p:cNvPr>
          <p:cNvSpPr txBox="1"/>
          <p:nvPr/>
        </p:nvSpPr>
        <p:spPr>
          <a:xfrm>
            <a:off x="261764" y="4941686"/>
            <a:ext cx="747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In POST call we need to pass this value of x-</a:t>
            </a:r>
            <a:r>
              <a:rPr lang="en-US" dirty="0" err="1"/>
              <a:t>csrf</a:t>
            </a:r>
            <a:r>
              <a:rPr lang="en-US" dirty="0"/>
              <a:t> token in the header section.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98DA5-5EDA-4292-B2CA-6F204039D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83" y="5369696"/>
            <a:ext cx="5774372" cy="132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51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Create Supplier 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Supplier Set in the Entity Type Section by following the steps used to create Product Set.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5116A-1B1A-4FA6-84B2-FB7740B6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8" y="1187698"/>
            <a:ext cx="9815538" cy="2402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C46E89-9839-4E6A-951E-375FE20A8548}"/>
              </a:ext>
            </a:extLst>
          </p:cNvPr>
          <p:cNvSpPr txBox="1"/>
          <p:nvPr/>
        </p:nvSpPr>
        <p:spPr>
          <a:xfrm>
            <a:off x="311948" y="3819163"/>
            <a:ext cx="11324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Entity sets are created, we can also implement the Get Entity for of Supplier Set in the same way as we have created for the Product Set.</a:t>
            </a:r>
          </a:p>
          <a:p>
            <a:endParaRPr lang="en-US" dirty="0"/>
          </a:p>
          <a:p>
            <a:r>
              <a:rPr lang="en-US" dirty="0"/>
              <a:t>Code to Create Supplier Set Get Entity</a:t>
            </a:r>
          </a:p>
          <a:p>
            <a:r>
              <a:rPr lang="en-US" dirty="0">
                <a:hlinkClick r:id="rId4"/>
              </a:rPr>
              <a:t>SupplierSetGetEntity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E4822-8F01-449B-BDA6-AAE7CFF74106}"/>
              </a:ext>
            </a:extLst>
          </p:cNvPr>
          <p:cNvSpPr txBox="1"/>
          <p:nvPr/>
        </p:nvSpPr>
        <p:spPr>
          <a:xfrm>
            <a:off x="10307782" y="1922318"/>
            <a:ext cx="157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Supplier Set</a:t>
            </a:r>
          </a:p>
        </p:txBody>
      </p:sp>
    </p:spTree>
    <p:extLst>
      <p:ext uri="{BB962C8B-B14F-4D97-AF65-F5344CB8AC3E}">
        <p14:creationId xmlns:p14="http://schemas.microsoft.com/office/powerpoint/2010/main" val="134856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Associations are relationship Between entities.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At database level we have foreign key relationship and same is reflected at odata level.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Once a association is created only then we can create  navigation property.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ADD4A-A0DE-45C5-B441-1A74D44337B1}"/>
              </a:ext>
            </a:extLst>
          </p:cNvPr>
          <p:cNvSpPr/>
          <p:nvPr/>
        </p:nvSpPr>
        <p:spPr>
          <a:xfrm>
            <a:off x="382155" y="2937482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64F5C-F300-4433-B4A7-9DCBFEFABFBE}"/>
              </a:ext>
            </a:extLst>
          </p:cNvPr>
          <p:cNvSpPr/>
          <p:nvPr/>
        </p:nvSpPr>
        <p:spPr>
          <a:xfrm>
            <a:off x="5350707" y="2937482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257183-9C70-4C52-B46B-794AF238E39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070548" y="3610404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098CE5-6421-4D6A-A355-64F70EE1117B}"/>
              </a:ext>
            </a:extLst>
          </p:cNvPr>
          <p:cNvSpPr txBox="1"/>
          <p:nvPr/>
        </p:nvSpPr>
        <p:spPr>
          <a:xfrm>
            <a:off x="3070548" y="3242302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43E976-570C-4AF9-8215-123CA952C5A2}"/>
              </a:ext>
            </a:extLst>
          </p:cNvPr>
          <p:cNvSpPr/>
          <p:nvPr/>
        </p:nvSpPr>
        <p:spPr>
          <a:xfrm>
            <a:off x="2602954" y="4081497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D6DA0A-59C3-4B90-B07F-FF3DCDA43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032" y="1742268"/>
            <a:ext cx="2954107" cy="35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Right Click on Association and click on create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 (1:1)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1A041-569E-4F42-AE08-F485C17A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02" y="1271240"/>
            <a:ext cx="2720576" cy="22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5FA6D-FB49-4F83-A68B-16143299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124" y="1286974"/>
            <a:ext cx="3508352" cy="2294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CDDA-3374-4821-BF98-31B2DBEE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622" y="1286974"/>
            <a:ext cx="3532260" cy="22948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B320C-5535-4CFA-AEA0-58864037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43" y="3794721"/>
            <a:ext cx="3626427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89BCC9-6E0C-4B7B-8DE1-8CF80296141D}"/>
              </a:ext>
            </a:extLst>
          </p:cNvPr>
          <p:cNvSpPr/>
          <p:nvPr/>
        </p:nvSpPr>
        <p:spPr>
          <a:xfrm>
            <a:off x="3085886" y="2159092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3791DE-E7E6-447C-8393-6E3F88EE8454}"/>
              </a:ext>
            </a:extLst>
          </p:cNvPr>
          <p:cNvSpPr/>
          <p:nvPr/>
        </p:nvSpPr>
        <p:spPr>
          <a:xfrm>
            <a:off x="7417513" y="2211046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8BE22A4-EC9C-43E0-AE5E-9C7638B5999C}"/>
              </a:ext>
            </a:extLst>
          </p:cNvPr>
          <p:cNvCxnSpPr>
            <a:stCxn id="11" idx="3"/>
            <a:endCxn id="1026" idx="3"/>
          </p:cNvCxnSpPr>
          <p:nvPr/>
        </p:nvCxnSpPr>
        <p:spPr>
          <a:xfrm flipH="1">
            <a:off x="10177670" y="2434378"/>
            <a:ext cx="1553212" cy="2539847"/>
          </a:xfrm>
          <a:prstGeom prst="bentConnector3">
            <a:avLst>
              <a:gd name="adj1" fmla="val -14718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149D4B6B-67D1-45EE-9089-D4B1E67F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D05A8-CEE5-4C79-A3FC-20B34828AF3D}"/>
              </a:ext>
            </a:extLst>
          </p:cNvPr>
          <p:cNvSpPr txBox="1"/>
          <p:nvPr/>
        </p:nvSpPr>
        <p:spPr>
          <a:xfrm>
            <a:off x="289402" y="4218709"/>
            <a:ext cx="5351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creating the Association for Supplier Set in Product Set, we need to change the Supplier Get entity.</a:t>
            </a:r>
          </a:p>
          <a:p>
            <a:r>
              <a:rPr lang="en-US" dirty="0">
                <a:hlinkClick r:id="rId7"/>
              </a:rPr>
              <a:t>SUPPLIER_GET_ENTITY</a:t>
            </a:r>
            <a:r>
              <a:rPr lang="en-US" dirty="0"/>
              <a:t> (Association)</a:t>
            </a:r>
          </a:p>
        </p:txBody>
      </p:sp>
    </p:spTree>
    <p:extLst>
      <p:ext uri="{BB962C8B-B14F-4D97-AF65-F5344CB8AC3E}">
        <p14:creationId xmlns:p14="http://schemas.microsoft.com/office/powerpoint/2010/main" val="2212625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6DBA8C3F-1B5A-4640-957F-BD524487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4C28D26F-5BDD-4DD3-A2E7-F58D8D12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02011"/>
            <a:ext cx="4945237" cy="4247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53" y="1573859"/>
            <a:ext cx="5274601" cy="4247090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523345" y="3163669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C1741F96-55C9-43D1-94B3-ED3562316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065E6-00D1-41B7-8AB8-69A61EE5B47F}"/>
              </a:ext>
            </a:extLst>
          </p:cNvPr>
          <p:cNvSpPr txBox="1"/>
          <p:nvPr/>
        </p:nvSpPr>
        <p:spPr>
          <a:xfrm>
            <a:off x="354127" y="6172200"/>
            <a:ext cx="450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Import Code: </a:t>
            </a:r>
            <a:r>
              <a:rPr lang="en-US" dirty="0">
                <a:hlinkClick r:id="rId5"/>
              </a:rPr>
              <a:t>funciton_import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3523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 Create Method for the Product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Testing the Create Method in the SAP Gatway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the Update and Delete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the Postman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Understanding how to test Odata Api’s using Postman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X-CSRF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Supplier 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Association in 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OrderItem 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Association in 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Function Import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4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1875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6FB20-C82E-4F1B-B70B-0C5F36FB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634435"/>
            <a:ext cx="4615413" cy="401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A8942-661F-46ED-BA50-3EC409BCF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408" y="1634435"/>
            <a:ext cx="5289827" cy="402724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909DDF9-B92D-4B24-AB05-24758CD14CC7}"/>
              </a:ext>
            </a:extLst>
          </p:cNvPr>
          <p:cNvSpPr/>
          <p:nvPr/>
        </p:nvSpPr>
        <p:spPr>
          <a:xfrm>
            <a:off x="4992094" y="3512127"/>
            <a:ext cx="150668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394AF-30B0-4476-B1B5-3FEF035E3B6E}"/>
              </a:ext>
            </a:extLst>
          </p:cNvPr>
          <p:cNvSpPr txBox="1"/>
          <p:nvPr/>
        </p:nvSpPr>
        <p:spPr>
          <a:xfrm>
            <a:off x="384464" y="6068291"/>
            <a:ext cx="380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5"/>
              </a:rPr>
              <a:t>CreateProductEntity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9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Create Method at Sap Gateway 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F6E93-6467-4D37-8AF4-5B167D99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99DFA-D60D-4C7D-A426-8D3EEEF31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331" y="1967129"/>
            <a:ext cx="5284677" cy="335301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1374CE9-0B53-4F2E-9A2B-634268F8FBDD}"/>
              </a:ext>
            </a:extLst>
          </p:cNvPr>
          <p:cNvSpPr/>
          <p:nvPr/>
        </p:nvSpPr>
        <p:spPr>
          <a:xfrm>
            <a:off x="5551633" y="3371850"/>
            <a:ext cx="945572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44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19643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CECD6-2B2B-4317-A199-54782F18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14293"/>
            <a:ext cx="5632481" cy="4064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15C22-07EB-421E-8C75-D990FC0F5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127" y="2014293"/>
            <a:ext cx="4261109" cy="439684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03FA2C6-756C-42A1-8B1E-D3D03132F1C2}"/>
              </a:ext>
            </a:extLst>
          </p:cNvPr>
          <p:cNvSpPr/>
          <p:nvPr/>
        </p:nvSpPr>
        <p:spPr>
          <a:xfrm>
            <a:off x="6061136" y="3709555"/>
            <a:ext cx="1406236" cy="405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99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113309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getEntity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07A2D-46DA-4C97-AA59-827D8C00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57016"/>
            <a:ext cx="5315773" cy="382423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D213D4A-6D41-4AEC-BA1C-6B9B03B60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782" y="2057016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9233CE9-FF84-4EF9-B1FD-7EBAEC295C06}"/>
              </a:ext>
            </a:extLst>
          </p:cNvPr>
          <p:cNvSpPr/>
          <p:nvPr/>
        </p:nvSpPr>
        <p:spPr>
          <a:xfrm>
            <a:off x="5668983" y="3782291"/>
            <a:ext cx="1506681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5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2795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AEDAC-0761-44A7-981C-553FAA191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13961"/>
            <a:ext cx="11443855" cy="46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4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1386446" cy="1058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DELETE and Update (PUT)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3" y="1246681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corresponding DPC extension classes.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EEE1AB-531A-47AC-AD27-BBE9C8DD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787757"/>
            <a:ext cx="5235028" cy="428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87772B4-AD23-44D5-A963-09DF88D3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77" y="1787757"/>
            <a:ext cx="5183029" cy="433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E8A40-DDAB-4D55-963A-4475393920B9}"/>
              </a:ext>
            </a:extLst>
          </p:cNvPr>
          <p:cNvCxnSpPr/>
          <p:nvPr/>
        </p:nvCxnSpPr>
        <p:spPr>
          <a:xfrm>
            <a:off x="5922818" y="1734332"/>
            <a:ext cx="0" cy="455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052E42-10B7-4998-B10C-1FE6A0C6699C}"/>
              </a:ext>
            </a:extLst>
          </p:cNvPr>
          <p:cNvSpPr txBox="1"/>
          <p:nvPr/>
        </p:nvSpPr>
        <p:spPr>
          <a:xfrm>
            <a:off x="261763" y="6126580"/>
            <a:ext cx="315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5"/>
              </a:rPr>
              <a:t>ProductSetDeleteEntity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98753-1B20-455C-80DC-0AF27944EDC8}"/>
              </a:ext>
            </a:extLst>
          </p:cNvPr>
          <p:cNvSpPr txBox="1"/>
          <p:nvPr/>
        </p:nvSpPr>
        <p:spPr>
          <a:xfrm>
            <a:off x="6122236" y="6069522"/>
            <a:ext cx="315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6"/>
              </a:rPr>
              <a:t>ProductSetUpdateEntity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2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POSTMAN Tool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It is an </a:t>
            </a:r>
            <a:r>
              <a:rPr lang="en-US" b="1" dirty="0"/>
              <a:t>interactive and automatic tool for verifying the APIs of your project</a:t>
            </a:r>
            <a:r>
              <a:rPr lang="en-US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It presents you with a friendly GUI for constructing requests and reading responses. ... Postman is the way to streamline the process of API testing.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Postman can run GET, POST, PUT, PATCH, MERGE, DELETE, and various other request methods as well, and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as a Chrome app.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02124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02124"/>
              </a:solidFill>
            </a:endParaRPr>
          </a:p>
          <a:p>
            <a:pPr algn="just"/>
            <a:r>
              <a:rPr lang="en-US" dirty="0">
                <a:solidFill>
                  <a:srgbClr val="202124"/>
                </a:solidFill>
              </a:rPr>
              <a:t>You can Download the postman tool from the link give below:</a:t>
            </a:r>
          </a:p>
          <a:p>
            <a:pPr algn="just"/>
            <a:r>
              <a:rPr lang="en-US" dirty="0">
                <a:hlinkClick r:id="rId3"/>
              </a:rPr>
              <a:t>https://www.postman.com/downloads/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267D4A-B349-44CF-8D6B-AAFD2A4E7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806" y="3795301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525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14084</TotalTime>
  <Words>1139</Words>
  <Application>Microsoft Office PowerPoint</Application>
  <PresentationFormat>Widescreen</PresentationFormat>
  <Paragraphs>130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Benton Sans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1097</cp:revision>
  <dcterms:created xsi:type="dcterms:W3CDTF">2016-07-10T03:33:26Z</dcterms:created>
  <dcterms:modified xsi:type="dcterms:W3CDTF">2021-12-28T06:58:35Z</dcterms:modified>
</cp:coreProperties>
</file>